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l="10000" t="2000" r="10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C5E4-58CF-4AC3-92C5-F65027C3BACF}" type="datetimeFigureOut">
              <a:rPr lang="sv-SE" smtClean="0"/>
              <a:t>2014-11-28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DE98-F1A6-42D6-8A01-033F24C074AA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Styrelsens förslag</a:t>
            </a: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28596" y="5715016"/>
            <a:ext cx="8072437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Totala avgiften inkluderar medlemsavgift 150 och medlemspaket 400 (ej seniorlag och juniorallsvenska)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Fotbollsskola F/P6-7   Terminsavgift 500/termin</a:t>
            </a:r>
            <a:r>
              <a:rPr lang="sv-SE" sz="1100" dirty="0" smtClean="0"/>
              <a:t> (total kostnad 650—1150,- (650,- en termin, 1150,- två terminer))</a:t>
            </a:r>
            <a:endParaRPr kumimoji="0" lang="sv-SE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Terminsavgiften inkluderar inte medlemsavgiften om 150,- kronor utan tillkommer en gång under året</a:t>
            </a:r>
          </a:p>
        </p:txBody>
      </p:sp>
      <p:graphicFrame>
        <p:nvGraphicFramePr>
          <p:cNvPr id="13" name="Tabell 12"/>
          <p:cNvGraphicFramePr>
            <a:graphicFrameLocks noGrp="1"/>
          </p:cNvGraphicFramePr>
          <p:nvPr/>
        </p:nvGraphicFramePr>
        <p:xfrm>
          <a:off x="1285852" y="1285864"/>
          <a:ext cx="6357982" cy="4286275"/>
        </p:xfrm>
        <a:graphic>
          <a:graphicData uri="http://schemas.openxmlformats.org/drawingml/2006/table">
            <a:tbl>
              <a:tblPr/>
              <a:tblGrid>
                <a:gridCol w="2872582"/>
                <a:gridCol w="733466"/>
                <a:gridCol w="883798"/>
                <a:gridCol w="1120307"/>
                <a:gridCol w="747829"/>
              </a:tblGrid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Järla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2015 förslag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03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medlems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verksamhet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Fotbollsskola F/P6-7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F/P8 (5-manna)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1 500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F/P9 (5-manna)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1 500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F/P10 (7-manna)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F/P11 (7-manna)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F/P12 (9-manna)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F/P13 (9-manna)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F/P14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F/P15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2 200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F/P16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sv-SE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450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sv-SE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600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P17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2 450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F16-18 F-junior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2 450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P18-19 P-junior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3 750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2 450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Juniorallsvenskan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4 750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4 750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Seniorlag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2 450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2 600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Ledarmedlemsskap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sv-S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Rabatter på verksamhetsavgiften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sz="2000" dirty="0" smtClean="0"/>
              <a:t>Styrelsen föreslår oförändrade rabatter</a:t>
            </a:r>
          </a:p>
          <a:p>
            <a:pPr>
              <a:buNone/>
            </a:pPr>
            <a:endParaRPr lang="sv-SE" sz="2000" dirty="0" smtClean="0"/>
          </a:p>
          <a:p>
            <a:r>
              <a:rPr lang="sv-SE" sz="2000" dirty="0" smtClean="0"/>
              <a:t>Syskonrabatt</a:t>
            </a:r>
          </a:p>
          <a:p>
            <a:pPr lvl="1"/>
            <a:r>
              <a:rPr lang="sv-SE" sz="1600" dirty="0" smtClean="0"/>
              <a:t>Äldsta </a:t>
            </a:r>
            <a:r>
              <a:rPr lang="sv-SE" sz="1600" dirty="0"/>
              <a:t>barnet full </a:t>
            </a:r>
            <a:r>
              <a:rPr lang="sv-SE" sz="1600" dirty="0" smtClean="0"/>
              <a:t>avgift</a:t>
            </a:r>
          </a:p>
          <a:p>
            <a:pPr lvl="1"/>
            <a:r>
              <a:rPr lang="sv-SE" sz="1600" dirty="0" smtClean="0"/>
              <a:t>följande barn 200 kronor rabatt per styck </a:t>
            </a:r>
            <a:r>
              <a:rPr lang="sv-SE" sz="1600" dirty="0"/>
              <a:t>(rabatt gäller inte deltagare i fotbollsskolan)</a:t>
            </a:r>
          </a:p>
          <a:p>
            <a:endParaRPr lang="sv-SE" sz="2000" dirty="0"/>
          </a:p>
          <a:p>
            <a:r>
              <a:rPr lang="sv-SE" sz="2000" dirty="0"/>
              <a:t>Ledarbarnsrabatt</a:t>
            </a:r>
          </a:p>
          <a:p>
            <a:pPr lvl="1"/>
            <a:r>
              <a:rPr lang="sv-SE" sz="1600" dirty="0"/>
              <a:t>Det är endast för det barnet som man är ledare för </a:t>
            </a:r>
            <a:r>
              <a:rPr lang="sv-SE" sz="1600" dirty="0" smtClean="0"/>
              <a:t>som rabatten </a:t>
            </a:r>
            <a:r>
              <a:rPr lang="sv-SE" sz="1600" dirty="0"/>
              <a:t>gäller. </a:t>
            </a:r>
            <a:endParaRPr lang="sv-SE" sz="1600" dirty="0" smtClean="0"/>
          </a:p>
          <a:p>
            <a:pPr lvl="1"/>
            <a:r>
              <a:rPr lang="sv-SE" sz="1600" dirty="0" smtClean="0"/>
              <a:t>50% på verksamhetsavgiften</a:t>
            </a:r>
            <a:endParaRPr lang="sv-SE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251</Words>
  <Application>Microsoft Office PowerPoint</Application>
  <PresentationFormat>Bildspel på skärmen (4:3)</PresentationFormat>
  <Paragraphs>113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Styrelsens förslag</vt:lpstr>
      <vt:lpstr>Rabatter på verksamhetsavgiften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Styrelsens förslag</dc:title>
  <dc:creator>Catharina Conrad</dc:creator>
  <cp:lastModifiedBy>Catharina Conrad</cp:lastModifiedBy>
  <cp:revision>1</cp:revision>
  <dcterms:created xsi:type="dcterms:W3CDTF">2014-11-28T10:47:43Z</dcterms:created>
  <dcterms:modified xsi:type="dcterms:W3CDTF">2014-11-28T10:49:51Z</dcterms:modified>
</cp:coreProperties>
</file>